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9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21604-7F63-46B8-887B-11791584BAD6}" type="datetimeFigureOut">
              <a:rPr lang="en-AU" smtClean="0"/>
              <a:t>27/11/2012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4DD87-9F85-49B8-9294-8BC886F91FA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9946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21604-7F63-46B8-887B-11791584BAD6}" type="datetimeFigureOut">
              <a:rPr lang="en-AU" smtClean="0"/>
              <a:t>27/11/2012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4DD87-9F85-49B8-9294-8BC886F91FA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31392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21604-7F63-46B8-887B-11791584BAD6}" type="datetimeFigureOut">
              <a:rPr lang="en-AU" smtClean="0"/>
              <a:t>27/11/2012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4DD87-9F85-49B8-9294-8BC886F91FA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9573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21604-7F63-46B8-887B-11791584BAD6}" type="datetimeFigureOut">
              <a:rPr lang="en-AU" smtClean="0"/>
              <a:t>27/11/2012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4DD87-9F85-49B8-9294-8BC886F91FA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90446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21604-7F63-46B8-887B-11791584BAD6}" type="datetimeFigureOut">
              <a:rPr lang="en-AU" smtClean="0"/>
              <a:t>27/11/2012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4DD87-9F85-49B8-9294-8BC886F91FA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38321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21604-7F63-46B8-887B-11791584BAD6}" type="datetimeFigureOut">
              <a:rPr lang="en-AU" smtClean="0"/>
              <a:t>27/11/2012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4DD87-9F85-49B8-9294-8BC886F91FA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72273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21604-7F63-46B8-887B-11791584BAD6}" type="datetimeFigureOut">
              <a:rPr lang="en-AU" smtClean="0"/>
              <a:t>27/11/2012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4DD87-9F85-49B8-9294-8BC886F91FA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2994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21604-7F63-46B8-887B-11791584BAD6}" type="datetimeFigureOut">
              <a:rPr lang="en-AU" smtClean="0"/>
              <a:t>27/11/2012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4DD87-9F85-49B8-9294-8BC886F91FA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94441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21604-7F63-46B8-887B-11791584BAD6}" type="datetimeFigureOut">
              <a:rPr lang="en-AU" smtClean="0"/>
              <a:t>27/11/2012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4DD87-9F85-49B8-9294-8BC886F91FA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77216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21604-7F63-46B8-887B-11791584BAD6}" type="datetimeFigureOut">
              <a:rPr lang="en-AU" smtClean="0"/>
              <a:t>27/11/2012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4DD87-9F85-49B8-9294-8BC886F91FA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85334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21604-7F63-46B8-887B-11791584BAD6}" type="datetimeFigureOut">
              <a:rPr lang="en-AU" smtClean="0"/>
              <a:t>27/11/2012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4DD87-9F85-49B8-9294-8BC886F91FA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7041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21604-7F63-46B8-887B-11791584BAD6}" type="datetimeFigureOut">
              <a:rPr lang="en-AU" smtClean="0"/>
              <a:t>27/11/2012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44DD87-9F85-49B8-9294-8BC886F91FA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33467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5" name="Elbow Connector 84"/>
          <p:cNvCxnSpPr>
            <a:stCxn id="16" idx="2"/>
          </p:cNvCxnSpPr>
          <p:nvPr/>
        </p:nvCxnSpPr>
        <p:spPr>
          <a:xfrm rot="10800000" flipV="1">
            <a:off x="3059832" y="1650751"/>
            <a:ext cx="5040560" cy="14052"/>
          </a:xfrm>
          <a:prstGeom prst="bentConnector3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stCxn id="17" idx="2"/>
          </p:cNvCxnSpPr>
          <p:nvPr/>
        </p:nvCxnSpPr>
        <p:spPr>
          <a:xfrm rot="10800000">
            <a:off x="3275856" y="1879352"/>
            <a:ext cx="4824536" cy="289509"/>
          </a:xfrm>
          <a:prstGeom prst="bentConnector3">
            <a:avLst>
              <a:gd name="adj1" fmla="val 64330"/>
            </a:avLst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Elbow Connector 89"/>
          <p:cNvCxnSpPr>
            <a:stCxn id="18" idx="2"/>
          </p:cNvCxnSpPr>
          <p:nvPr/>
        </p:nvCxnSpPr>
        <p:spPr>
          <a:xfrm rot="10800000">
            <a:off x="3131840" y="2085138"/>
            <a:ext cx="4968552" cy="636358"/>
          </a:xfrm>
          <a:prstGeom prst="bentConnector3">
            <a:avLst>
              <a:gd name="adj1" fmla="val 64139"/>
            </a:avLst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Elbow Connector 94"/>
          <p:cNvCxnSpPr>
            <a:stCxn id="19" idx="2"/>
          </p:cNvCxnSpPr>
          <p:nvPr/>
        </p:nvCxnSpPr>
        <p:spPr>
          <a:xfrm rot="10800000">
            <a:off x="3275856" y="2276872"/>
            <a:ext cx="4824536" cy="1020688"/>
          </a:xfrm>
          <a:prstGeom prst="bentConnector3">
            <a:avLst>
              <a:gd name="adj1" fmla="val 75887"/>
            </a:avLst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Elbow Connector 99"/>
          <p:cNvCxnSpPr>
            <a:stCxn id="20" idx="2"/>
          </p:cNvCxnSpPr>
          <p:nvPr/>
        </p:nvCxnSpPr>
        <p:spPr>
          <a:xfrm rot="10800000">
            <a:off x="3275856" y="2492896"/>
            <a:ext cx="4824536" cy="1380728"/>
          </a:xfrm>
          <a:prstGeom prst="bentConnector3">
            <a:avLst>
              <a:gd name="adj1" fmla="val 78661"/>
            </a:avLst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Elbow Connector 102"/>
          <p:cNvCxnSpPr>
            <a:stCxn id="23" idx="2"/>
          </p:cNvCxnSpPr>
          <p:nvPr/>
        </p:nvCxnSpPr>
        <p:spPr>
          <a:xfrm rot="10800000">
            <a:off x="3131840" y="2721498"/>
            <a:ext cx="4968552" cy="1728191"/>
          </a:xfrm>
          <a:prstGeom prst="bentConnector3">
            <a:avLst>
              <a:gd name="adj1" fmla="val 79850"/>
            </a:avLst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Elbow Connector 105"/>
          <p:cNvCxnSpPr>
            <a:stCxn id="22" idx="2"/>
          </p:cNvCxnSpPr>
          <p:nvPr/>
        </p:nvCxnSpPr>
        <p:spPr>
          <a:xfrm rot="10800000">
            <a:off x="3059832" y="2950096"/>
            <a:ext cx="5040560" cy="2075656"/>
          </a:xfrm>
          <a:prstGeom prst="bentConnector3">
            <a:avLst>
              <a:gd name="adj1" fmla="val 82078"/>
            </a:avLst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Elbow Connector 108"/>
          <p:cNvCxnSpPr>
            <a:stCxn id="21" idx="2"/>
          </p:cNvCxnSpPr>
          <p:nvPr/>
        </p:nvCxnSpPr>
        <p:spPr>
          <a:xfrm rot="10800000">
            <a:off x="3275856" y="3183260"/>
            <a:ext cx="4824537" cy="2418556"/>
          </a:xfrm>
          <a:prstGeom prst="bentConnector3">
            <a:avLst>
              <a:gd name="adj1" fmla="val 89986"/>
            </a:avLst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Elbow Connector 57"/>
          <p:cNvCxnSpPr/>
          <p:nvPr/>
        </p:nvCxnSpPr>
        <p:spPr>
          <a:xfrm rot="16200000" flipV="1">
            <a:off x="7788070" y="1869114"/>
            <a:ext cx="624644" cy="432048"/>
          </a:xfrm>
          <a:prstGeom prst="bentConnector3">
            <a:avLst>
              <a:gd name="adj1" fmla="val 12511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Elbow Connector 61"/>
          <p:cNvCxnSpPr/>
          <p:nvPr/>
        </p:nvCxnSpPr>
        <p:spPr>
          <a:xfrm rot="16200000" flipH="1">
            <a:off x="7709777" y="2343454"/>
            <a:ext cx="781233" cy="432047"/>
          </a:xfrm>
          <a:prstGeom prst="bentConnector3">
            <a:avLst>
              <a:gd name="adj1" fmla="val 89967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Elbow Connector 66"/>
          <p:cNvCxnSpPr/>
          <p:nvPr/>
        </p:nvCxnSpPr>
        <p:spPr>
          <a:xfrm rot="16200000" flipH="1">
            <a:off x="7776356" y="2960948"/>
            <a:ext cx="576064" cy="360040"/>
          </a:xfrm>
          <a:prstGeom prst="bentConnector3">
            <a:avLst>
              <a:gd name="adj1" fmla="val 104201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Elbow Connector 71"/>
          <p:cNvCxnSpPr/>
          <p:nvPr/>
        </p:nvCxnSpPr>
        <p:spPr>
          <a:xfrm rot="16200000" flipH="1">
            <a:off x="7727776" y="3585592"/>
            <a:ext cx="673224" cy="360040"/>
          </a:xfrm>
          <a:prstGeom prst="bentConnector3">
            <a:avLst>
              <a:gd name="adj1" fmla="val 83128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Elbow Connector 74"/>
          <p:cNvCxnSpPr/>
          <p:nvPr/>
        </p:nvCxnSpPr>
        <p:spPr>
          <a:xfrm rot="16200000" flipH="1">
            <a:off x="7710637" y="4047357"/>
            <a:ext cx="707504" cy="360038"/>
          </a:xfrm>
          <a:prstGeom prst="bentConnector3">
            <a:avLst>
              <a:gd name="adj1" fmla="val 10043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Elbow Connector 77"/>
          <p:cNvCxnSpPr/>
          <p:nvPr/>
        </p:nvCxnSpPr>
        <p:spPr>
          <a:xfrm rot="16200000" flipH="1">
            <a:off x="7674632" y="4659424"/>
            <a:ext cx="779512" cy="360040"/>
          </a:xfrm>
          <a:prstGeom prst="bentConnector3">
            <a:avLst>
              <a:gd name="adj1" fmla="val 91486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Elbow Connector 80"/>
          <p:cNvCxnSpPr/>
          <p:nvPr/>
        </p:nvCxnSpPr>
        <p:spPr>
          <a:xfrm rot="16200000" flipH="1">
            <a:off x="7530617" y="5379503"/>
            <a:ext cx="707504" cy="2"/>
          </a:xfrm>
          <a:prstGeom prst="bent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Elbow Connector 52"/>
          <p:cNvCxnSpPr/>
          <p:nvPr/>
        </p:nvCxnSpPr>
        <p:spPr>
          <a:xfrm>
            <a:off x="4572000" y="476672"/>
            <a:ext cx="720080" cy="42207"/>
          </a:xfrm>
          <a:prstGeom prst="bent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Elbow Connector 50"/>
          <p:cNvCxnSpPr/>
          <p:nvPr/>
        </p:nvCxnSpPr>
        <p:spPr>
          <a:xfrm flipV="1">
            <a:off x="5796136" y="5733256"/>
            <a:ext cx="2520280" cy="505953"/>
          </a:xfrm>
          <a:prstGeom prst="bent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Elbow Connector 48"/>
          <p:cNvCxnSpPr>
            <a:stCxn id="15" idx="3"/>
            <a:endCxn id="14" idx="1"/>
          </p:cNvCxnSpPr>
          <p:nvPr/>
        </p:nvCxnSpPr>
        <p:spPr>
          <a:xfrm>
            <a:off x="4788024" y="6226509"/>
            <a:ext cx="144016" cy="12700"/>
          </a:xfrm>
          <a:prstGeom prst="bent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ounded Rectangle 4"/>
          <p:cNvSpPr/>
          <p:nvPr/>
        </p:nvSpPr>
        <p:spPr>
          <a:xfrm>
            <a:off x="323528" y="260648"/>
            <a:ext cx="1008112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/>
              <a:t>Power 7.5v</a:t>
            </a:r>
            <a:endParaRPr lang="en-AU" sz="1400" dirty="0"/>
          </a:p>
        </p:txBody>
      </p:sp>
      <p:cxnSp>
        <p:nvCxnSpPr>
          <p:cNvPr id="7" name="Elbow Connector 6"/>
          <p:cNvCxnSpPr>
            <a:stCxn id="5" idx="2"/>
            <a:endCxn id="4" idx="1"/>
          </p:cNvCxnSpPr>
          <p:nvPr/>
        </p:nvCxnSpPr>
        <p:spPr>
          <a:xfrm rot="16200000" flipH="1">
            <a:off x="107504" y="1412776"/>
            <a:ext cx="1944216" cy="504056"/>
          </a:xfrm>
          <a:prstGeom prst="bentConnector2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8"/>
          <p:cNvCxnSpPr/>
          <p:nvPr/>
        </p:nvCxnSpPr>
        <p:spPr>
          <a:xfrm rot="16200000" flipH="1">
            <a:off x="143508" y="1592796"/>
            <a:ext cx="2952328" cy="1152128"/>
          </a:xfrm>
          <a:prstGeom prst="bent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1331640" y="1124744"/>
            <a:ext cx="1944216" cy="30243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err="1" smtClean="0"/>
              <a:t>Arduino</a:t>
            </a:r>
            <a:endParaRPr lang="en-AU" dirty="0"/>
          </a:p>
        </p:txBody>
      </p:sp>
      <p:cxnSp>
        <p:nvCxnSpPr>
          <p:cNvPr id="25" name="Elbow Connector 24"/>
          <p:cNvCxnSpPr/>
          <p:nvPr/>
        </p:nvCxnSpPr>
        <p:spPr>
          <a:xfrm>
            <a:off x="5652120" y="734904"/>
            <a:ext cx="2664296" cy="821888"/>
          </a:xfrm>
          <a:prstGeom prst="bentConnector3">
            <a:avLst>
              <a:gd name="adj1" fmla="val -225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Elbow Connector 27"/>
          <p:cNvCxnSpPr/>
          <p:nvPr/>
        </p:nvCxnSpPr>
        <p:spPr>
          <a:xfrm>
            <a:off x="5652120" y="734904"/>
            <a:ext cx="2664296" cy="1325944"/>
          </a:xfrm>
          <a:prstGeom prst="bentConnector3">
            <a:avLst>
              <a:gd name="adj1" fmla="val -225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Elbow Connector 30"/>
          <p:cNvCxnSpPr/>
          <p:nvPr/>
        </p:nvCxnSpPr>
        <p:spPr>
          <a:xfrm>
            <a:off x="4572000" y="692696"/>
            <a:ext cx="3744416" cy="1866781"/>
          </a:xfrm>
          <a:prstGeom prst="bentConnector3">
            <a:avLst>
              <a:gd name="adj1" fmla="val 266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/>
          <p:nvPr/>
        </p:nvCxnSpPr>
        <p:spPr>
          <a:xfrm>
            <a:off x="4572000" y="692695"/>
            <a:ext cx="3744416" cy="2448272"/>
          </a:xfrm>
          <a:prstGeom prst="bentConnector3">
            <a:avLst>
              <a:gd name="adj1" fmla="val 266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Elbow Connector 36"/>
          <p:cNvCxnSpPr/>
          <p:nvPr/>
        </p:nvCxnSpPr>
        <p:spPr>
          <a:xfrm flipV="1">
            <a:off x="5796136" y="5445224"/>
            <a:ext cx="2520280" cy="720080"/>
          </a:xfrm>
          <a:prstGeom prst="bentConnector3">
            <a:avLst>
              <a:gd name="adj1" fmla="val 2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/>
          <p:nvPr/>
        </p:nvCxnSpPr>
        <p:spPr>
          <a:xfrm flipV="1">
            <a:off x="5796136" y="4869160"/>
            <a:ext cx="2520280" cy="1296144"/>
          </a:xfrm>
          <a:prstGeom prst="bentConnector3">
            <a:avLst>
              <a:gd name="adj1" fmla="val 2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/>
          <p:cNvCxnSpPr/>
          <p:nvPr/>
        </p:nvCxnSpPr>
        <p:spPr>
          <a:xfrm flipV="1">
            <a:off x="4572000" y="4293096"/>
            <a:ext cx="3744416" cy="1872208"/>
          </a:xfrm>
          <a:prstGeom prst="bentConnector3">
            <a:avLst>
              <a:gd name="adj1" fmla="val -33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45"/>
          <p:cNvCxnSpPr/>
          <p:nvPr/>
        </p:nvCxnSpPr>
        <p:spPr>
          <a:xfrm flipV="1">
            <a:off x="4572000" y="3717032"/>
            <a:ext cx="3744416" cy="2448272"/>
          </a:xfrm>
          <a:prstGeom prst="bentConnector3">
            <a:avLst>
              <a:gd name="adj1" fmla="val -33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3779912" y="302855"/>
            <a:ext cx="1008112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/>
              <a:t>Power 5v</a:t>
            </a:r>
            <a:endParaRPr lang="en-AU" sz="1400" dirty="0"/>
          </a:p>
        </p:txBody>
      </p:sp>
      <p:sp>
        <p:nvSpPr>
          <p:cNvPr id="14" name="Rounded Rectangle 13"/>
          <p:cNvSpPr/>
          <p:nvPr/>
        </p:nvSpPr>
        <p:spPr>
          <a:xfrm>
            <a:off x="4932040" y="6010485"/>
            <a:ext cx="1008112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/>
              <a:t>Power 5v</a:t>
            </a:r>
            <a:endParaRPr lang="en-AU" sz="1400" dirty="0"/>
          </a:p>
        </p:txBody>
      </p:sp>
      <p:sp>
        <p:nvSpPr>
          <p:cNvPr id="15" name="Rounded Rectangle 14"/>
          <p:cNvSpPr/>
          <p:nvPr/>
        </p:nvSpPr>
        <p:spPr>
          <a:xfrm>
            <a:off x="3779912" y="6010485"/>
            <a:ext cx="1008112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/>
              <a:t>Power 5v</a:t>
            </a:r>
            <a:endParaRPr lang="en-AU" sz="1400" dirty="0"/>
          </a:p>
        </p:txBody>
      </p:sp>
      <p:sp>
        <p:nvSpPr>
          <p:cNvPr id="16" name="Round Diagonal Corner Rectangle 15"/>
          <p:cNvSpPr/>
          <p:nvPr/>
        </p:nvSpPr>
        <p:spPr>
          <a:xfrm>
            <a:off x="8100392" y="1422151"/>
            <a:ext cx="914400" cy="45720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600" dirty="0" smtClean="0"/>
              <a:t>String 0</a:t>
            </a:r>
            <a:endParaRPr lang="en-AU" sz="1600" dirty="0"/>
          </a:p>
        </p:txBody>
      </p:sp>
      <p:sp>
        <p:nvSpPr>
          <p:cNvPr id="17" name="Round Diagonal Corner Rectangle 16"/>
          <p:cNvSpPr/>
          <p:nvPr/>
        </p:nvSpPr>
        <p:spPr>
          <a:xfrm>
            <a:off x="8100392" y="1940260"/>
            <a:ext cx="914400" cy="45720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600" dirty="0" smtClean="0"/>
              <a:t>String 1</a:t>
            </a:r>
            <a:endParaRPr lang="en-AU" sz="1600" dirty="0"/>
          </a:p>
        </p:txBody>
      </p:sp>
      <p:sp>
        <p:nvSpPr>
          <p:cNvPr id="18" name="Round Diagonal Corner Rectangle 17"/>
          <p:cNvSpPr/>
          <p:nvPr/>
        </p:nvSpPr>
        <p:spPr>
          <a:xfrm>
            <a:off x="8100392" y="2492896"/>
            <a:ext cx="914400" cy="45720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600" dirty="0" smtClean="0"/>
              <a:t>String 2</a:t>
            </a:r>
            <a:endParaRPr lang="en-AU" sz="1600" dirty="0"/>
          </a:p>
        </p:txBody>
      </p:sp>
      <p:sp>
        <p:nvSpPr>
          <p:cNvPr id="19" name="Round Diagonal Corner Rectangle 18"/>
          <p:cNvSpPr/>
          <p:nvPr/>
        </p:nvSpPr>
        <p:spPr>
          <a:xfrm>
            <a:off x="8100392" y="3068960"/>
            <a:ext cx="914400" cy="45720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600" dirty="0" smtClean="0"/>
              <a:t>String 3</a:t>
            </a:r>
            <a:endParaRPr lang="en-AU" sz="1600" dirty="0"/>
          </a:p>
        </p:txBody>
      </p:sp>
      <p:sp>
        <p:nvSpPr>
          <p:cNvPr id="20" name="Round Diagonal Corner Rectangle 19"/>
          <p:cNvSpPr/>
          <p:nvPr/>
        </p:nvSpPr>
        <p:spPr>
          <a:xfrm>
            <a:off x="8100392" y="3645024"/>
            <a:ext cx="914400" cy="45720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600" dirty="0" smtClean="0"/>
              <a:t>String 4</a:t>
            </a:r>
            <a:endParaRPr lang="en-AU" sz="1600" dirty="0"/>
          </a:p>
        </p:txBody>
      </p:sp>
      <p:sp>
        <p:nvSpPr>
          <p:cNvPr id="21" name="Round Diagonal Corner Rectangle 20"/>
          <p:cNvSpPr/>
          <p:nvPr/>
        </p:nvSpPr>
        <p:spPr>
          <a:xfrm>
            <a:off x="8100392" y="5373216"/>
            <a:ext cx="914400" cy="45720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600" dirty="0" smtClean="0"/>
              <a:t>String 7</a:t>
            </a:r>
            <a:endParaRPr lang="en-AU" sz="1600" dirty="0"/>
          </a:p>
        </p:txBody>
      </p:sp>
      <p:sp>
        <p:nvSpPr>
          <p:cNvPr id="22" name="Round Diagonal Corner Rectangle 21"/>
          <p:cNvSpPr/>
          <p:nvPr/>
        </p:nvSpPr>
        <p:spPr>
          <a:xfrm>
            <a:off x="8100392" y="4797152"/>
            <a:ext cx="914400" cy="45720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600" dirty="0" smtClean="0"/>
              <a:t>String 6</a:t>
            </a:r>
            <a:endParaRPr lang="en-AU" sz="1600" dirty="0"/>
          </a:p>
        </p:txBody>
      </p:sp>
      <p:sp>
        <p:nvSpPr>
          <p:cNvPr id="23" name="Round Diagonal Corner Rectangle 22"/>
          <p:cNvSpPr/>
          <p:nvPr/>
        </p:nvSpPr>
        <p:spPr>
          <a:xfrm>
            <a:off x="8100392" y="4221088"/>
            <a:ext cx="914400" cy="45720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600" dirty="0" smtClean="0"/>
              <a:t>String 5</a:t>
            </a:r>
            <a:endParaRPr lang="en-AU" sz="1600" dirty="0"/>
          </a:p>
        </p:txBody>
      </p:sp>
      <p:cxnSp>
        <p:nvCxnSpPr>
          <p:cNvPr id="55" name="Elbow Connector 54"/>
          <p:cNvCxnSpPr/>
          <p:nvPr/>
        </p:nvCxnSpPr>
        <p:spPr>
          <a:xfrm>
            <a:off x="5148064" y="692695"/>
            <a:ext cx="2952328" cy="1080121"/>
          </a:xfrm>
          <a:prstGeom prst="bentConnector3">
            <a:avLst>
              <a:gd name="adj1" fmla="val 142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TextBox 110"/>
          <p:cNvSpPr txBox="1"/>
          <p:nvPr/>
        </p:nvSpPr>
        <p:spPr>
          <a:xfrm>
            <a:off x="2908448" y="1541756"/>
            <a:ext cx="367408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400" dirty="0" smtClean="0">
                <a:solidFill>
                  <a:schemeClr val="bg1"/>
                </a:solidFill>
              </a:rPr>
              <a:t>42</a:t>
            </a:r>
            <a:endParaRPr lang="en-AU" sz="1400" dirty="0" smtClean="0">
              <a:solidFill>
                <a:schemeClr val="bg1"/>
              </a:solidFill>
            </a:endParaRPr>
          </a:p>
          <a:p>
            <a:r>
              <a:rPr lang="en-AU" sz="1400" dirty="0" smtClean="0">
                <a:solidFill>
                  <a:schemeClr val="bg1"/>
                </a:solidFill>
              </a:rPr>
              <a:t>43</a:t>
            </a:r>
            <a:endParaRPr lang="en-AU" sz="1400" dirty="0" smtClean="0">
              <a:solidFill>
                <a:schemeClr val="bg1"/>
              </a:solidFill>
            </a:endParaRPr>
          </a:p>
          <a:p>
            <a:r>
              <a:rPr lang="en-AU" sz="1400" dirty="0" smtClean="0">
                <a:solidFill>
                  <a:schemeClr val="bg1"/>
                </a:solidFill>
              </a:rPr>
              <a:t>44</a:t>
            </a:r>
            <a:endParaRPr lang="en-AU" sz="1400" dirty="0" smtClean="0">
              <a:solidFill>
                <a:schemeClr val="bg1"/>
              </a:solidFill>
            </a:endParaRPr>
          </a:p>
          <a:p>
            <a:r>
              <a:rPr lang="en-AU" sz="1400" dirty="0" smtClean="0">
                <a:solidFill>
                  <a:schemeClr val="bg1"/>
                </a:solidFill>
              </a:rPr>
              <a:t>45</a:t>
            </a:r>
            <a:endParaRPr lang="en-AU" sz="1400" dirty="0" smtClean="0">
              <a:solidFill>
                <a:schemeClr val="bg1"/>
              </a:solidFill>
            </a:endParaRPr>
          </a:p>
          <a:p>
            <a:r>
              <a:rPr lang="en-AU" sz="1400" dirty="0" smtClean="0">
                <a:solidFill>
                  <a:schemeClr val="bg1"/>
                </a:solidFill>
              </a:rPr>
              <a:t>46</a:t>
            </a:r>
            <a:endParaRPr lang="en-AU" sz="1400" dirty="0" smtClean="0">
              <a:solidFill>
                <a:schemeClr val="bg1"/>
              </a:solidFill>
            </a:endParaRPr>
          </a:p>
          <a:p>
            <a:r>
              <a:rPr lang="en-AU" sz="1400" dirty="0" smtClean="0">
                <a:solidFill>
                  <a:schemeClr val="bg1"/>
                </a:solidFill>
              </a:rPr>
              <a:t>47</a:t>
            </a:r>
            <a:endParaRPr lang="en-AU" sz="1400" dirty="0" smtClean="0">
              <a:solidFill>
                <a:schemeClr val="bg1"/>
              </a:solidFill>
            </a:endParaRPr>
          </a:p>
          <a:p>
            <a:r>
              <a:rPr lang="en-AU" sz="1400" dirty="0" smtClean="0">
                <a:solidFill>
                  <a:schemeClr val="bg1"/>
                </a:solidFill>
              </a:rPr>
              <a:t>48</a:t>
            </a:r>
            <a:endParaRPr lang="en-AU" sz="1400" dirty="0" smtClean="0">
              <a:solidFill>
                <a:schemeClr val="bg1"/>
              </a:solidFill>
            </a:endParaRPr>
          </a:p>
          <a:p>
            <a:r>
              <a:rPr lang="en-AU" sz="1400" dirty="0" smtClean="0">
                <a:solidFill>
                  <a:schemeClr val="bg1"/>
                </a:solidFill>
              </a:rPr>
              <a:t>49</a:t>
            </a:r>
            <a:endParaRPr lang="en-AU" sz="1400" dirty="0">
              <a:solidFill>
                <a:schemeClr val="bg1"/>
              </a:solidFill>
            </a:endParaRPr>
          </a:p>
        </p:txBody>
      </p:sp>
      <p:cxnSp>
        <p:nvCxnSpPr>
          <p:cNvPr id="113" name="Straight Connector 112"/>
          <p:cNvCxnSpPr/>
          <p:nvPr/>
        </p:nvCxnSpPr>
        <p:spPr>
          <a:xfrm>
            <a:off x="1043608" y="908720"/>
            <a:ext cx="410445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12"/>
          <p:cNvSpPr/>
          <p:nvPr/>
        </p:nvSpPr>
        <p:spPr>
          <a:xfrm>
            <a:off x="4932040" y="302856"/>
            <a:ext cx="1008112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/>
              <a:t>Power 5v</a:t>
            </a:r>
            <a:endParaRPr lang="en-AU" sz="1400" dirty="0"/>
          </a:p>
        </p:txBody>
      </p:sp>
      <p:grpSp>
        <p:nvGrpSpPr>
          <p:cNvPr id="8" name="Group 7"/>
          <p:cNvGrpSpPr/>
          <p:nvPr/>
        </p:nvGrpSpPr>
        <p:grpSpPr>
          <a:xfrm rot="5400000">
            <a:off x="321213" y="2927296"/>
            <a:ext cx="360040" cy="360040"/>
            <a:chOff x="467544" y="4498268"/>
            <a:chExt cx="360040" cy="360040"/>
          </a:xfrm>
        </p:grpSpPr>
        <p:sp>
          <p:nvSpPr>
            <p:cNvPr id="2" name="Oval 1"/>
            <p:cNvSpPr/>
            <p:nvPr/>
          </p:nvSpPr>
          <p:spPr>
            <a:xfrm>
              <a:off x="467544" y="4498268"/>
              <a:ext cx="36004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3" name="Rectangle 2"/>
            <p:cNvSpPr/>
            <p:nvPr/>
          </p:nvSpPr>
          <p:spPr>
            <a:xfrm>
              <a:off x="539552" y="4581128"/>
              <a:ext cx="45719" cy="216024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6" name="Isosceles Triangle 5"/>
            <p:cNvSpPr/>
            <p:nvPr/>
          </p:nvSpPr>
          <p:spPr>
            <a:xfrm rot="16200000">
              <a:off x="539552" y="4581128"/>
              <a:ext cx="216024" cy="216024"/>
            </a:xfrm>
            <a:prstGeom prst="triangl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cxnSp>
        <p:nvCxnSpPr>
          <p:cNvPr id="29" name="Straight Connector 28"/>
          <p:cNvCxnSpPr/>
          <p:nvPr/>
        </p:nvCxnSpPr>
        <p:spPr>
          <a:xfrm flipH="1">
            <a:off x="501233" y="3429000"/>
            <a:ext cx="82809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endCxn id="2" idx="6"/>
          </p:cNvCxnSpPr>
          <p:nvPr/>
        </p:nvCxnSpPr>
        <p:spPr>
          <a:xfrm flipV="1">
            <a:off x="501233" y="3287336"/>
            <a:ext cx="0" cy="14166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2" idx="2"/>
          </p:cNvCxnSpPr>
          <p:nvPr/>
        </p:nvCxnSpPr>
        <p:spPr>
          <a:xfrm flipV="1">
            <a:off x="501233" y="2168861"/>
            <a:ext cx="0" cy="758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490381" y="2168861"/>
            <a:ext cx="83894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1259632" y="2480403"/>
            <a:ext cx="6383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200" dirty="0" smtClean="0">
                <a:solidFill>
                  <a:schemeClr val="bg1"/>
                </a:solidFill>
              </a:rPr>
              <a:t>PWR In</a:t>
            </a:r>
            <a:endParaRPr lang="en-AU" sz="1200" dirty="0">
              <a:solidFill>
                <a:schemeClr val="bg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259632" y="2003123"/>
            <a:ext cx="4764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200" dirty="0" smtClean="0">
                <a:solidFill>
                  <a:schemeClr val="bg1"/>
                </a:solidFill>
              </a:rPr>
              <a:t>GND</a:t>
            </a:r>
            <a:endParaRPr lang="en-AU" sz="1200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259632" y="3244334"/>
            <a:ext cx="3497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200" dirty="0" smtClean="0">
                <a:solidFill>
                  <a:schemeClr val="bg1"/>
                </a:solidFill>
              </a:rPr>
              <a:t>5V</a:t>
            </a:r>
            <a:endParaRPr lang="en-AU" sz="1200" dirty="0">
              <a:solidFill>
                <a:schemeClr val="bg1"/>
              </a:solidFill>
            </a:endParaRPr>
          </a:p>
        </p:txBody>
      </p:sp>
      <p:grpSp>
        <p:nvGrpSpPr>
          <p:cNvPr id="69" name="Group 68"/>
          <p:cNvGrpSpPr/>
          <p:nvPr/>
        </p:nvGrpSpPr>
        <p:grpSpPr>
          <a:xfrm rot="5400000">
            <a:off x="321213" y="3651829"/>
            <a:ext cx="360040" cy="360040"/>
            <a:chOff x="467544" y="4498268"/>
            <a:chExt cx="360040" cy="360040"/>
          </a:xfrm>
        </p:grpSpPr>
        <p:sp>
          <p:nvSpPr>
            <p:cNvPr id="70" name="Oval 69"/>
            <p:cNvSpPr/>
            <p:nvPr/>
          </p:nvSpPr>
          <p:spPr>
            <a:xfrm>
              <a:off x="467544" y="4498268"/>
              <a:ext cx="36004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1" name="Rectangle 70"/>
            <p:cNvSpPr/>
            <p:nvPr/>
          </p:nvSpPr>
          <p:spPr>
            <a:xfrm>
              <a:off x="539552" y="4581128"/>
              <a:ext cx="45719" cy="216024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73" name="Isosceles Triangle 72"/>
            <p:cNvSpPr/>
            <p:nvPr/>
          </p:nvSpPr>
          <p:spPr>
            <a:xfrm rot="16200000">
              <a:off x="539552" y="4581128"/>
              <a:ext cx="216024" cy="216024"/>
            </a:xfrm>
            <a:prstGeom prst="triangl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cxnSp>
        <p:nvCxnSpPr>
          <p:cNvPr id="50" name="Straight Connector 49"/>
          <p:cNvCxnSpPr/>
          <p:nvPr/>
        </p:nvCxnSpPr>
        <p:spPr>
          <a:xfrm flipH="1">
            <a:off x="179512" y="2168860"/>
            <a:ext cx="31086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179512" y="2168860"/>
            <a:ext cx="0" cy="13524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179512" y="3526160"/>
            <a:ext cx="32172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>
            <a:stCxn id="70" idx="2"/>
            <a:endCxn id="70" idx="2"/>
          </p:cNvCxnSpPr>
          <p:nvPr/>
        </p:nvCxnSpPr>
        <p:spPr>
          <a:xfrm>
            <a:off x="501233" y="3651829"/>
            <a:ext cx="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>
            <a:endCxn id="70" idx="2"/>
          </p:cNvCxnSpPr>
          <p:nvPr/>
        </p:nvCxnSpPr>
        <p:spPr>
          <a:xfrm>
            <a:off x="501233" y="3651829"/>
            <a:ext cx="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501233" y="3521333"/>
            <a:ext cx="0" cy="12369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>
            <a:stCxn id="70" idx="6"/>
          </p:cNvCxnSpPr>
          <p:nvPr/>
        </p:nvCxnSpPr>
        <p:spPr>
          <a:xfrm flipH="1">
            <a:off x="490381" y="4011869"/>
            <a:ext cx="10852" cy="2812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V="1">
            <a:off x="501233" y="4286807"/>
            <a:ext cx="997165" cy="62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flipV="1">
            <a:off x="1498398" y="4152482"/>
            <a:ext cx="0" cy="1406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>
            <a:off x="1331640" y="3849424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200" dirty="0" smtClean="0">
                <a:solidFill>
                  <a:schemeClr val="bg1"/>
                </a:solidFill>
              </a:rPr>
              <a:t>11</a:t>
            </a:r>
            <a:endParaRPr lang="en-AU" sz="1200" dirty="0">
              <a:solidFill>
                <a:schemeClr val="bg1"/>
              </a:solidFill>
            </a:endParaRPr>
          </a:p>
        </p:txBody>
      </p:sp>
      <p:grpSp>
        <p:nvGrpSpPr>
          <p:cNvPr id="93" name="Group 92"/>
          <p:cNvGrpSpPr/>
          <p:nvPr/>
        </p:nvGrpSpPr>
        <p:grpSpPr>
          <a:xfrm>
            <a:off x="1177365" y="4581128"/>
            <a:ext cx="360040" cy="360040"/>
            <a:chOff x="467544" y="4498268"/>
            <a:chExt cx="360040" cy="360040"/>
          </a:xfrm>
        </p:grpSpPr>
        <p:sp>
          <p:nvSpPr>
            <p:cNvPr id="94" name="Oval 93"/>
            <p:cNvSpPr/>
            <p:nvPr/>
          </p:nvSpPr>
          <p:spPr>
            <a:xfrm>
              <a:off x="467544" y="4498268"/>
              <a:ext cx="360040" cy="36004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6" name="Rectangle 95"/>
            <p:cNvSpPr/>
            <p:nvPr/>
          </p:nvSpPr>
          <p:spPr>
            <a:xfrm>
              <a:off x="539552" y="4581128"/>
              <a:ext cx="45719" cy="216024"/>
            </a:xfrm>
            <a:prstGeom prst="rect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7" name="Isosceles Triangle 96"/>
            <p:cNvSpPr/>
            <p:nvPr/>
          </p:nvSpPr>
          <p:spPr>
            <a:xfrm rot="16200000">
              <a:off x="539552" y="4581128"/>
              <a:ext cx="216024" cy="216024"/>
            </a:xfrm>
            <a:prstGeom prst="triangle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cxnSp>
        <p:nvCxnSpPr>
          <p:cNvPr id="98" name="Straight Connector 97"/>
          <p:cNvCxnSpPr/>
          <p:nvPr/>
        </p:nvCxnSpPr>
        <p:spPr>
          <a:xfrm rot="16200000">
            <a:off x="1177365" y="4761148"/>
            <a:ext cx="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179512" y="3526160"/>
            <a:ext cx="0" cy="12349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>
            <a:endCxn id="94" idx="2"/>
          </p:cNvCxnSpPr>
          <p:nvPr/>
        </p:nvCxnSpPr>
        <p:spPr>
          <a:xfrm flipV="1">
            <a:off x="179512" y="4761148"/>
            <a:ext cx="997853" cy="1085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>
            <a:stCxn id="94" idx="6"/>
          </p:cNvCxnSpPr>
          <p:nvPr/>
        </p:nvCxnSpPr>
        <p:spPr>
          <a:xfrm>
            <a:off x="1537405" y="4761148"/>
            <a:ext cx="253147" cy="108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 flipV="1">
            <a:off x="1790552" y="4152482"/>
            <a:ext cx="0" cy="6195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09"/>
          <p:cNvSpPr txBox="1"/>
          <p:nvPr/>
        </p:nvSpPr>
        <p:spPr>
          <a:xfrm>
            <a:off x="1619672" y="3861048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200" dirty="0" smtClean="0">
                <a:solidFill>
                  <a:schemeClr val="bg1"/>
                </a:solidFill>
              </a:rPr>
              <a:t>13</a:t>
            </a:r>
            <a:endParaRPr lang="en-AU" sz="1200" dirty="0">
              <a:solidFill>
                <a:schemeClr val="bg1"/>
              </a:solidFill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620832" y="2976511"/>
            <a:ext cx="45878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100" dirty="0" smtClean="0"/>
              <a:t>PWR</a:t>
            </a:r>
            <a:endParaRPr lang="en-AU" sz="1100" dirty="0"/>
          </a:p>
        </p:txBody>
      </p:sp>
      <p:sp>
        <p:nvSpPr>
          <p:cNvPr id="112" name="TextBox 111"/>
          <p:cNvSpPr txBox="1"/>
          <p:nvPr/>
        </p:nvSpPr>
        <p:spPr>
          <a:xfrm>
            <a:off x="611560" y="3717032"/>
            <a:ext cx="5774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100" dirty="0" smtClean="0"/>
              <a:t>ERROR</a:t>
            </a:r>
            <a:endParaRPr lang="en-AU" sz="1100" dirty="0"/>
          </a:p>
        </p:txBody>
      </p:sp>
      <p:sp>
        <p:nvSpPr>
          <p:cNvPr id="114" name="TextBox 113"/>
          <p:cNvSpPr txBox="1"/>
          <p:nvPr/>
        </p:nvSpPr>
        <p:spPr>
          <a:xfrm>
            <a:off x="971600" y="4365104"/>
            <a:ext cx="67518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100" dirty="0" smtClean="0"/>
              <a:t>Progress</a:t>
            </a:r>
            <a:endParaRPr lang="en-AU" sz="1100" dirty="0"/>
          </a:p>
        </p:txBody>
      </p:sp>
      <p:sp>
        <p:nvSpPr>
          <p:cNvPr id="107" name="Rectangle 106"/>
          <p:cNvSpPr/>
          <p:nvPr/>
        </p:nvSpPr>
        <p:spPr>
          <a:xfrm>
            <a:off x="1728300" y="4293096"/>
            <a:ext cx="144016" cy="3708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AU" sz="1000" dirty="0" smtClean="0"/>
              <a:t>330R</a:t>
            </a:r>
            <a:endParaRPr lang="en-AU" sz="1000" dirty="0"/>
          </a:p>
        </p:txBody>
      </p:sp>
      <p:sp>
        <p:nvSpPr>
          <p:cNvPr id="115" name="Rectangle 114"/>
          <p:cNvSpPr/>
          <p:nvPr/>
        </p:nvSpPr>
        <p:spPr>
          <a:xfrm>
            <a:off x="731546" y="3357638"/>
            <a:ext cx="456078" cy="1314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 dirty="0" smtClean="0"/>
              <a:t>330R</a:t>
            </a:r>
            <a:endParaRPr lang="en-AU" sz="1000" dirty="0"/>
          </a:p>
        </p:txBody>
      </p:sp>
      <p:sp>
        <p:nvSpPr>
          <p:cNvPr id="116" name="Rectangle 115"/>
          <p:cNvSpPr/>
          <p:nvPr/>
        </p:nvSpPr>
        <p:spPr>
          <a:xfrm>
            <a:off x="816212" y="4221088"/>
            <a:ext cx="456078" cy="1314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000" dirty="0" smtClean="0"/>
              <a:t>330R</a:t>
            </a:r>
            <a:endParaRPr lang="en-AU" sz="1000" dirty="0"/>
          </a:p>
        </p:txBody>
      </p:sp>
      <p:grpSp>
        <p:nvGrpSpPr>
          <p:cNvPr id="125" name="Group 124"/>
          <p:cNvGrpSpPr/>
          <p:nvPr/>
        </p:nvGrpSpPr>
        <p:grpSpPr>
          <a:xfrm>
            <a:off x="2134451" y="389763"/>
            <a:ext cx="235211" cy="216024"/>
            <a:chOff x="1249373" y="5877272"/>
            <a:chExt cx="235211" cy="216024"/>
          </a:xfrm>
        </p:grpSpPr>
        <p:grpSp>
          <p:nvGrpSpPr>
            <p:cNvPr id="124" name="Group 123"/>
            <p:cNvGrpSpPr/>
            <p:nvPr/>
          </p:nvGrpSpPr>
          <p:grpSpPr>
            <a:xfrm>
              <a:off x="1249373" y="5986232"/>
              <a:ext cx="235211" cy="107064"/>
              <a:chOff x="1249373" y="5986232"/>
              <a:chExt cx="235211" cy="107064"/>
            </a:xfrm>
          </p:grpSpPr>
          <p:sp>
            <p:nvSpPr>
              <p:cNvPr id="108" name="Oval 107"/>
              <p:cNvSpPr/>
              <p:nvPr/>
            </p:nvSpPr>
            <p:spPr>
              <a:xfrm>
                <a:off x="1249373" y="6010485"/>
                <a:ext cx="82811" cy="8281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17" name="Oval 116"/>
              <p:cNvSpPr/>
              <p:nvPr/>
            </p:nvSpPr>
            <p:spPr>
              <a:xfrm>
                <a:off x="1401773" y="6010485"/>
                <a:ext cx="82811" cy="8281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cxnSp>
            <p:nvCxnSpPr>
              <p:cNvPr id="119" name="Straight Connector 118"/>
              <p:cNvCxnSpPr/>
              <p:nvPr/>
            </p:nvCxnSpPr>
            <p:spPr>
              <a:xfrm>
                <a:off x="1249373" y="5986232"/>
                <a:ext cx="2160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23" name="Straight Connector 122"/>
            <p:cNvCxnSpPr/>
            <p:nvPr/>
          </p:nvCxnSpPr>
          <p:spPr>
            <a:xfrm>
              <a:off x="1366978" y="5877272"/>
              <a:ext cx="0" cy="9716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6" name="Group 125"/>
          <p:cNvGrpSpPr/>
          <p:nvPr/>
        </p:nvGrpSpPr>
        <p:grpSpPr>
          <a:xfrm>
            <a:off x="2195736" y="4581128"/>
            <a:ext cx="235211" cy="216024"/>
            <a:chOff x="1249373" y="5877272"/>
            <a:chExt cx="235211" cy="216024"/>
          </a:xfrm>
        </p:grpSpPr>
        <p:grpSp>
          <p:nvGrpSpPr>
            <p:cNvPr id="127" name="Group 126"/>
            <p:cNvGrpSpPr/>
            <p:nvPr/>
          </p:nvGrpSpPr>
          <p:grpSpPr>
            <a:xfrm>
              <a:off x="1249373" y="5986232"/>
              <a:ext cx="235211" cy="107064"/>
              <a:chOff x="1249373" y="5986232"/>
              <a:chExt cx="235211" cy="107064"/>
            </a:xfrm>
          </p:grpSpPr>
          <p:sp>
            <p:nvSpPr>
              <p:cNvPr id="129" name="Oval 128"/>
              <p:cNvSpPr/>
              <p:nvPr/>
            </p:nvSpPr>
            <p:spPr>
              <a:xfrm>
                <a:off x="1249373" y="6010485"/>
                <a:ext cx="82811" cy="8281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30" name="Oval 129"/>
              <p:cNvSpPr/>
              <p:nvPr/>
            </p:nvSpPr>
            <p:spPr>
              <a:xfrm>
                <a:off x="1401773" y="6010485"/>
                <a:ext cx="82811" cy="8281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cxnSp>
            <p:nvCxnSpPr>
              <p:cNvPr id="131" name="Straight Connector 130"/>
              <p:cNvCxnSpPr/>
              <p:nvPr/>
            </p:nvCxnSpPr>
            <p:spPr>
              <a:xfrm>
                <a:off x="1249373" y="5986232"/>
                <a:ext cx="2160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28" name="Straight Connector 127"/>
            <p:cNvCxnSpPr/>
            <p:nvPr/>
          </p:nvCxnSpPr>
          <p:spPr>
            <a:xfrm>
              <a:off x="1366978" y="5877272"/>
              <a:ext cx="0" cy="9716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2" name="Group 131"/>
          <p:cNvGrpSpPr/>
          <p:nvPr/>
        </p:nvGrpSpPr>
        <p:grpSpPr>
          <a:xfrm>
            <a:off x="2741051" y="4581128"/>
            <a:ext cx="235211" cy="216024"/>
            <a:chOff x="1249373" y="5877272"/>
            <a:chExt cx="235211" cy="216024"/>
          </a:xfrm>
        </p:grpSpPr>
        <p:grpSp>
          <p:nvGrpSpPr>
            <p:cNvPr id="133" name="Group 132"/>
            <p:cNvGrpSpPr/>
            <p:nvPr/>
          </p:nvGrpSpPr>
          <p:grpSpPr>
            <a:xfrm>
              <a:off x="1249373" y="5986232"/>
              <a:ext cx="235211" cy="107064"/>
              <a:chOff x="1249373" y="5986232"/>
              <a:chExt cx="235211" cy="107064"/>
            </a:xfrm>
          </p:grpSpPr>
          <p:sp>
            <p:nvSpPr>
              <p:cNvPr id="135" name="Oval 134"/>
              <p:cNvSpPr/>
              <p:nvPr/>
            </p:nvSpPr>
            <p:spPr>
              <a:xfrm>
                <a:off x="1249373" y="6010485"/>
                <a:ext cx="82811" cy="8281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36" name="Oval 135"/>
              <p:cNvSpPr/>
              <p:nvPr/>
            </p:nvSpPr>
            <p:spPr>
              <a:xfrm>
                <a:off x="1401773" y="6010485"/>
                <a:ext cx="82811" cy="82811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cxnSp>
            <p:nvCxnSpPr>
              <p:cNvPr id="137" name="Straight Connector 136"/>
              <p:cNvCxnSpPr/>
              <p:nvPr/>
            </p:nvCxnSpPr>
            <p:spPr>
              <a:xfrm>
                <a:off x="1249373" y="5986232"/>
                <a:ext cx="216024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34" name="Straight Connector 133"/>
            <p:cNvCxnSpPr/>
            <p:nvPr/>
          </p:nvCxnSpPr>
          <p:spPr>
            <a:xfrm>
              <a:off x="1366978" y="5877272"/>
              <a:ext cx="0" cy="9716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8" name="TextBox 137"/>
          <p:cNvSpPr txBox="1"/>
          <p:nvPr/>
        </p:nvSpPr>
        <p:spPr>
          <a:xfrm>
            <a:off x="2401542" y="3861048"/>
            <a:ext cx="3497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200" dirty="0" smtClean="0">
                <a:solidFill>
                  <a:schemeClr val="bg1"/>
                </a:solidFill>
              </a:rPr>
              <a:t>5V</a:t>
            </a:r>
            <a:endParaRPr lang="en-AU" sz="1200" dirty="0">
              <a:solidFill>
                <a:schemeClr val="bg1"/>
              </a:solidFill>
            </a:endParaRPr>
          </a:p>
        </p:txBody>
      </p:sp>
      <p:cxnSp>
        <p:nvCxnSpPr>
          <p:cNvPr id="140" name="Straight Connector 139"/>
          <p:cNvCxnSpPr/>
          <p:nvPr/>
        </p:nvCxnSpPr>
        <p:spPr>
          <a:xfrm>
            <a:off x="2564429" y="4152482"/>
            <a:ext cx="0" cy="61409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/>
          <p:cNvCxnSpPr>
            <a:stCxn id="130" idx="6"/>
            <a:endCxn id="135" idx="2"/>
          </p:cNvCxnSpPr>
          <p:nvPr/>
        </p:nvCxnSpPr>
        <p:spPr>
          <a:xfrm>
            <a:off x="2430947" y="4755747"/>
            <a:ext cx="31010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TextBox 142"/>
          <p:cNvSpPr txBox="1"/>
          <p:nvPr/>
        </p:nvSpPr>
        <p:spPr>
          <a:xfrm>
            <a:off x="2843808" y="3492806"/>
            <a:ext cx="47641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200" dirty="0" smtClean="0">
                <a:solidFill>
                  <a:schemeClr val="bg1"/>
                </a:solidFill>
              </a:rPr>
              <a:t>GND</a:t>
            </a:r>
            <a:endParaRPr lang="en-AU" sz="1200" dirty="0">
              <a:solidFill>
                <a:schemeClr val="bg1"/>
              </a:solidFill>
            </a:endParaRPr>
          </a:p>
        </p:txBody>
      </p:sp>
      <p:cxnSp>
        <p:nvCxnSpPr>
          <p:cNvPr id="145" name="Straight Connector 144"/>
          <p:cNvCxnSpPr/>
          <p:nvPr/>
        </p:nvCxnSpPr>
        <p:spPr>
          <a:xfrm flipV="1">
            <a:off x="3275856" y="3631305"/>
            <a:ext cx="243668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/>
          <p:cNvCxnSpPr/>
          <p:nvPr/>
        </p:nvCxnSpPr>
        <p:spPr>
          <a:xfrm>
            <a:off x="3519524" y="3631306"/>
            <a:ext cx="0" cy="174191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TextBox 147"/>
          <p:cNvSpPr txBox="1"/>
          <p:nvPr/>
        </p:nvSpPr>
        <p:spPr>
          <a:xfrm>
            <a:off x="2013073" y="168060"/>
            <a:ext cx="5325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100" dirty="0" smtClean="0"/>
              <a:t>RESET</a:t>
            </a:r>
            <a:endParaRPr lang="en-AU" sz="1100" dirty="0"/>
          </a:p>
        </p:txBody>
      </p:sp>
      <p:sp>
        <p:nvSpPr>
          <p:cNvPr id="149" name="TextBox 148"/>
          <p:cNvSpPr txBox="1"/>
          <p:nvPr/>
        </p:nvSpPr>
        <p:spPr>
          <a:xfrm>
            <a:off x="1883649" y="3861048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200" dirty="0" smtClean="0">
                <a:solidFill>
                  <a:schemeClr val="bg1"/>
                </a:solidFill>
              </a:rPr>
              <a:t>22</a:t>
            </a:r>
            <a:endParaRPr lang="en-AU" sz="1200" dirty="0">
              <a:solidFill>
                <a:schemeClr val="bg1"/>
              </a:solidFill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2934096" y="3861048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200" dirty="0" smtClean="0">
                <a:solidFill>
                  <a:schemeClr val="bg1"/>
                </a:solidFill>
              </a:rPr>
              <a:t>24</a:t>
            </a:r>
            <a:endParaRPr lang="en-AU" sz="1200" dirty="0">
              <a:solidFill>
                <a:schemeClr val="bg1"/>
              </a:solidFill>
            </a:endParaRPr>
          </a:p>
        </p:txBody>
      </p:sp>
      <p:cxnSp>
        <p:nvCxnSpPr>
          <p:cNvPr id="153" name="Straight Connector 152"/>
          <p:cNvCxnSpPr/>
          <p:nvPr/>
        </p:nvCxnSpPr>
        <p:spPr>
          <a:xfrm flipH="1">
            <a:off x="2242463" y="5379503"/>
            <a:ext cx="127706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Connector 154"/>
          <p:cNvCxnSpPr>
            <a:endCxn id="129" idx="4"/>
          </p:cNvCxnSpPr>
          <p:nvPr/>
        </p:nvCxnSpPr>
        <p:spPr>
          <a:xfrm flipH="1" flipV="1">
            <a:off x="2237142" y="4797152"/>
            <a:ext cx="5321" cy="5760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Straight Connector 158"/>
          <p:cNvCxnSpPr/>
          <p:nvPr/>
        </p:nvCxnSpPr>
        <p:spPr>
          <a:xfrm flipH="1" flipV="1">
            <a:off x="2941218" y="4797152"/>
            <a:ext cx="15857" cy="5760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Rectangle 159"/>
          <p:cNvSpPr/>
          <p:nvPr/>
        </p:nvSpPr>
        <p:spPr>
          <a:xfrm>
            <a:off x="2187109" y="4883460"/>
            <a:ext cx="144016" cy="3708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AU" sz="1000" dirty="0" smtClean="0"/>
              <a:t>10K</a:t>
            </a:r>
            <a:endParaRPr lang="en-AU" sz="1000" dirty="0"/>
          </a:p>
        </p:txBody>
      </p:sp>
      <p:sp>
        <p:nvSpPr>
          <p:cNvPr id="163" name="Rectangle 162"/>
          <p:cNvSpPr/>
          <p:nvPr/>
        </p:nvSpPr>
        <p:spPr>
          <a:xfrm>
            <a:off x="2862848" y="4899738"/>
            <a:ext cx="144016" cy="3708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en-AU" sz="1000" dirty="0" smtClean="0"/>
              <a:t>10K</a:t>
            </a:r>
            <a:endParaRPr lang="en-AU" sz="1000" dirty="0"/>
          </a:p>
        </p:txBody>
      </p:sp>
      <p:cxnSp>
        <p:nvCxnSpPr>
          <p:cNvPr id="168" name="Straight Connector 167"/>
          <p:cNvCxnSpPr/>
          <p:nvPr/>
        </p:nvCxnSpPr>
        <p:spPr>
          <a:xfrm>
            <a:off x="2051720" y="4152482"/>
            <a:ext cx="0" cy="6195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Straight Connector 172"/>
          <p:cNvCxnSpPr>
            <a:endCxn id="129" idx="2"/>
          </p:cNvCxnSpPr>
          <p:nvPr/>
        </p:nvCxnSpPr>
        <p:spPr>
          <a:xfrm flipV="1">
            <a:off x="2054529" y="4755747"/>
            <a:ext cx="141207" cy="162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Straight Connector 174"/>
          <p:cNvCxnSpPr>
            <a:stCxn id="136" idx="6"/>
          </p:cNvCxnSpPr>
          <p:nvPr/>
        </p:nvCxnSpPr>
        <p:spPr>
          <a:xfrm>
            <a:off x="2976262" y="4755747"/>
            <a:ext cx="155577" cy="162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Straight Connector 176"/>
          <p:cNvCxnSpPr/>
          <p:nvPr/>
        </p:nvCxnSpPr>
        <p:spPr>
          <a:xfrm flipV="1">
            <a:off x="3131839" y="4152482"/>
            <a:ext cx="0" cy="6032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TextBox 177"/>
          <p:cNvSpPr txBox="1"/>
          <p:nvPr/>
        </p:nvSpPr>
        <p:spPr>
          <a:xfrm>
            <a:off x="2054529" y="4365104"/>
            <a:ext cx="53412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800" dirty="0" smtClean="0"/>
              <a:t>DEBUG2</a:t>
            </a:r>
            <a:endParaRPr lang="en-AU" sz="800" dirty="0"/>
          </a:p>
        </p:txBody>
      </p:sp>
      <p:sp>
        <p:nvSpPr>
          <p:cNvPr id="179" name="TextBox 178"/>
          <p:cNvSpPr txBox="1"/>
          <p:nvPr/>
        </p:nvSpPr>
        <p:spPr>
          <a:xfrm>
            <a:off x="2597719" y="4365104"/>
            <a:ext cx="53412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800" dirty="0" smtClean="0"/>
              <a:t>DEBUG1</a:t>
            </a:r>
            <a:endParaRPr lang="en-AU" sz="800" dirty="0"/>
          </a:p>
        </p:txBody>
      </p:sp>
      <p:cxnSp>
        <p:nvCxnSpPr>
          <p:cNvPr id="181" name="Straight Connector 180"/>
          <p:cNvCxnSpPr/>
          <p:nvPr/>
        </p:nvCxnSpPr>
        <p:spPr>
          <a:xfrm flipH="1">
            <a:off x="2331202" y="593660"/>
            <a:ext cx="9399" cy="5521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Straight Connector 183"/>
          <p:cNvCxnSpPr/>
          <p:nvPr/>
        </p:nvCxnSpPr>
        <p:spPr>
          <a:xfrm flipH="1">
            <a:off x="2175462" y="617925"/>
            <a:ext cx="1" cy="2907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" name="TextBox 185"/>
          <p:cNvSpPr txBox="1"/>
          <p:nvPr/>
        </p:nvSpPr>
        <p:spPr>
          <a:xfrm>
            <a:off x="2087831" y="1124744"/>
            <a:ext cx="5631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200" dirty="0" smtClean="0">
                <a:solidFill>
                  <a:schemeClr val="bg1"/>
                </a:solidFill>
              </a:rPr>
              <a:t>RESET</a:t>
            </a:r>
            <a:endParaRPr lang="en-AU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7899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57</Words>
  <Application>Microsoft Office PowerPoint</Application>
  <PresentationFormat>On-screen Show (4:3)</PresentationFormat>
  <Paragraphs>43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Commonwealth Bank of Australia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westleke</dc:creator>
  <cp:lastModifiedBy>westleke</cp:lastModifiedBy>
  <cp:revision>3</cp:revision>
  <dcterms:created xsi:type="dcterms:W3CDTF">2012-11-13T19:11:20Z</dcterms:created>
  <dcterms:modified xsi:type="dcterms:W3CDTF">2012-11-26T19:31:09Z</dcterms:modified>
</cp:coreProperties>
</file>