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3EA78-2E86-44AB-A041-C7F10A613225}" type="datetimeFigureOut">
              <a:rPr lang="en-US" smtClean="0"/>
              <a:t>7/18/2012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7BD85-8265-474B-90A5-A31A92B84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00268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53EA78-2E86-44AB-A041-C7F10A613225}" type="datetimeFigureOut">
              <a:rPr lang="en-US" smtClean="0"/>
              <a:t>7/18/2012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C7BD85-8265-474B-90A5-A31A92B84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6009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53EA78-2E86-44AB-A041-C7F10A613225}" type="datetimeFigureOut">
              <a:rPr lang="en-US" smtClean="0"/>
              <a:t>7/18/2012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C7BD85-8265-474B-90A5-A31A92B84FF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216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PPT2 – Slide 1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282700"/>
            <a:ext cx="5111750" cy="3833812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Desert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354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Light House</a:t>
            </a:r>
            <a:endParaRPr lang="en-US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PPT2 – Slide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99519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</Words>
  <Application>Microsoft Office PowerPoint</Application>
  <PresentationFormat>On-screen Show (4:3)</PresentationFormat>
  <Paragraphs>4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PPT2 – Slide 1</vt:lpstr>
      <vt:lpstr>Light House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PPT2 – Slide 1</dc:title>
  <dc:creator>Pramod M Hegde</dc:creator>
  <cp:lastModifiedBy>Pramod M Hegde</cp:lastModifiedBy>
  <cp:revision>1</cp:revision>
  <dcterms:created xsi:type="dcterms:W3CDTF">2012-07-18T12:39:13Z</dcterms:created>
  <dcterms:modified xsi:type="dcterms:W3CDTF">2012-07-18T12:41:16Z</dcterms:modified>
</cp:coreProperties>
</file>