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A32B-0F69-44DD-93E6-6755DAABD8CD}" type="datetimeFigureOut">
              <a:rPr lang="en-US" smtClean="0"/>
              <a:t>7/18/2012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8382-8F10-4DBC-8683-E417B7E18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6703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D8A32B-0F69-44DD-93E6-6755DAABD8CD}" type="datetimeFigureOut">
              <a:rPr lang="en-US" smtClean="0"/>
              <a:t>7/18/2012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458382-8F10-4DBC-8683-E417B7E18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325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D8A32B-0F69-44DD-93E6-6755DAABD8CD}" type="datetimeFigureOut">
              <a:rPr lang="en-US" smtClean="0"/>
              <a:t>7/18/2012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458382-8F10-4DBC-8683-E417B7E185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0502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1 – Image 1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4691" y="1600200"/>
            <a:ext cx="6034617" cy="4525963"/>
          </a:xfrm>
        </p:spPr>
      </p:pic>
    </p:spTree>
    <p:extLst>
      <p:ext uri="{BB962C8B-B14F-4D97-AF65-F5344CB8AC3E}">
        <p14:creationId xmlns:p14="http://schemas.microsoft.com/office/powerpoint/2010/main" val="711999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Slide 1 - Sample Images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348706"/>
            <a:ext cx="4038600" cy="3028950"/>
          </a:xfrm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48706"/>
            <a:ext cx="4038600" cy="3028950"/>
          </a:xfrm>
        </p:spPr>
      </p:pic>
    </p:spTree>
    <p:extLst>
      <p:ext uri="{BB962C8B-B14F-4D97-AF65-F5344CB8AC3E}">
        <p14:creationId xmlns:p14="http://schemas.microsoft.com/office/powerpoint/2010/main" val="30222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10</Words>
  <Application>Microsoft Office PowerPoint</Application>
  <PresentationFormat>On-screen Show (4:3)</PresentationFormat>
  <Paragraphs>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Slide 1 – Image 1</vt:lpstr>
      <vt:lpstr>Slide 1 - Sample Images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 – Image 1</dc:title>
  <dc:creator>Pramod M Hegde</dc:creator>
  <cp:lastModifiedBy>Pramod M Hegde</cp:lastModifiedBy>
  <cp:revision>1</cp:revision>
  <dcterms:created xsi:type="dcterms:W3CDTF">2012-07-18T12:36:43Z</dcterms:created>
  <dcterms:modified xsi:type="dcterms:W3CDTF">2012-07-18T12:39:08Z</dcterms:modified>
</cp:coreProperties>
</file>