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8" autoAdjust="0"/>
    <p:restoredTop sz="94660"/>
  </p:normalViewPr>
  <p:slideViewPr>
    <p:cSldViewPr snapToGrid="0">
      <p:cViewPr varScale="1">
        <p:scale>
          <a:sx n="57" d="100"/>
          <a:sy n="57" d="100"/>
        </p:scale>
        <p:origin x="819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74206-0088-45B2-B873-7C75F6725CE6}" type="datetimeFigureOut">
              <a:rPr lang="nl-NL" smtClean="0"/>
              <a:t>9-6-2014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A480F-5632-4821-B913-935F3B8740E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759598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74206-0088-45B2-B873-7C75F6725CE6}" type="datetimeFigureOut">
              <a:rPr lang="nl-NL" smtClean="0"/>
              <a:t>9-6-2014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A480F-5632-4821-B913-935F3B8740E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660173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74206-0088-45B2-B873-7C75F6725CE6}" type="datetimeFigureOut">
              <a:rPr lang="nl-NL" smtClean="0"/>
              <a:t>9-6-2014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A480F-5632-4821-B913-935F3B8740E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393595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74206-0088-45B2-B873-7C75F6725CE6}" type="datetimeFigureOut">
              <a:rPr lang="nl-NL" smtClean="0"/>
              <a:t>9-6-2014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A480F-5632-4821-B913-935F3B8740E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151972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74206-0088-45B2-B873-7C75F6725CE6}" type="datetimeFigureOut">
              <a:rPr lang="nl-NL" smtClean="0"/>
              <a:t>9-6-2014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A480F-5632-4821-B913-935F3B8740E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34270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74206-0088-45B2-B873-7C75F6725CE6}" type="datetimeFigureOut">
              <a:rPr lang="nl-NL" smtClean="0"/>
              <a:t>9-6-2014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A480F-5632-4821-B913-935F3B8740E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592052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74206-0088-45B2-B873-7C75F6725CE6}" type="datetimeFigureOut">
              <a:rPr lang="nl-NL" smtClean="0"/>
              <a:t>9-6-2014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A480F-5632-4821-B913-935F3B8740E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91145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74206-0088-45B2-B873-7C75F6725CE6}" type="datetimeFigureOut">
              <a:rPr lang="nl-NL" smtClean="0"/>
              <a:t>9-6-2014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A480F-5632-4821-B913-935F3B8740E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294649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74206-0088-45B2-B873-7C75F6725CE6}" type="datetimeFigureOut">
              <a:rPr lang="nl-NL" smtClean="0"/>
              <a:t>9-6-2014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A480F-5632-4821-B913-935F3B8740E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414404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74206-0088-45B2-B873-7C75F6725CE6}" type="datetimeFigureOut">
              <a:rPr lang="nl-NL" smtClean="0"/>
              <a:t>9-6-2014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A480F-5632-4821-B913-935F3B8740E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33154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74206-0088-45B2-B873-7C75F6725CE6}" type="datetimeFigureOut">
              <a:rPr lang="nl-NL" smtClean="0"/>
              <a:t>9-6-2014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A480F-5632-4821-B913-935F3B8740E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627015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974206-0088-45B2-B873-7C75F6725CE6}" type="datetimeFigureOut">
              <a:rPr lang="nl-NL" smtClean="0"/>
              <a:t>9-6-2014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3A480F-5632-4821-B913-935F3B8740E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16439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A PPTX PowerPoint </a:t>
            </a:r>
            <a:r>
              <a:rPr lang="en-US" dirty="0" smtClean="0"/>
              <a:t>document without embedded files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80504680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</Words>
  <Application>Microsoft Office PowerPoint</Application>
  <PresentationFormat>Breedbeeld</PresentationFormat>
  <Paragraphs>1</Paragraphs>
  <Slides>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Kantoorthema</vt:lpstr>
      <vt:lpstr>A PPTX PowerPoint document without embedded files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PPTX PowerPoint document without embedded files</dc:title>
  <dc:creator>Kees van Spelde</dc:creator>
  <cp:lastModifiedBy>Kees van Spelde</cp:lastModifiedBy>
  <cp:revision>1</cp:revision>
  <dcterms:created xsi:type="dcterms:W3CDTF">2014-06-09T17:46:44Z</dcterms:created>
  <dcterms:modified xsi:type="dcterms:W3CDTF">2014-06-09T17:47:19Z</dcterms:modified>
</cp:coreProperties>
</file>