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3" r:id="rId2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521" autoAdjust="0"/>
    <p:restoredTop sz="94660"/>
  </p:normalViewPr>
  <p:slideViewPr>
    <p:cSldViewPr>
      <p:cViewPr varScale="1">
        <p:scale>
          <a:sx n="74" d="100"/>
          <a:sy n="74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E7D018D-748F-47BF-843A-40349A141CAC}" type="datetimeFigureOut">
              <a:rPr lang="en-US" smtClean="0"/>
              <a:pPr/>
              <a:t>11/2/2006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04AC5213-BACC-41AB-9B61-B40CF6C529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23E9B8FB-2ABD-42C9-A6DA-A6789EAF441D}" type="datetimeFigureOut">
              <a:rPr lang="en-US" smtClean="0"/>
              <a:pPr/>
              <a:t>11/2/2006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E2A7042-DEED-4AA1-9E89-4A16B257257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>
              <a:buFontTx/>
              <a:buNone/>
              <a:defRPr lang="en-US" sz="4800" baseline="0" dirty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Click to add date or details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>
              <a:buFontTx/>
              <a:buNone/>
              <a:defRPr sz="2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1 Portrait with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2 Landscape with 3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FontTx/>
              <a:buNone/>
              <a:defRPr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dirty="0" smtClean="0"/>
              <a:t>Click icon</a:t>
            </a:r>
            <a:r>
              <a:rPr lang="en-US" sz="2400" i="0" baseline="0" dirty="0" smtClean="0"/>
              <a:t> to add picture</a:t>
            </a:r>
            <a:endParaRPr lang="en-US" sz="2400" i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dirty="0" smtClean="0"/>
              <a:t>Click icon</a:t>
            </a:r>
            <a:r>
              <a:rPr lang="en-US" sz="2400" i="0" baseline="0" dirty="0" smtClean="0"/>
              <a:t> to add picture</a:t>
            </a:r>
            <a:endParaRPr lang="en-US" sz="2400" i="0" dirty="0"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FontTx/>
              <a:buNone/>
              <a:defRPr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dirty="0" smtClean="0"/>
              <a:t>Click icon</a:t>
            </a:r>
            <a:r>
              <a:rPr lang="en-US" sz="2400" i="0" baseline="0" dirty="0" smtClean="0"/>
              <a:t> to add picture</a:t>
            </a:r>
            <a:endParaRPr lang="en-US" sz="2400" i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latinLnBrk="0">
              <a:spcBef>
                <a:spcPct val="20000"/>
              </a:spcBef>
              <a:def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>
              <a:buFontTx/>
              <a:buNone/>
              <a:defRPr sz="2400" i="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FontTx/>
              <a:buNone/>
              <a:defRPr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/>
              <a:pPr/>
              <a:t>11/2/2006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/>
              <a:pPr/>
              <a:t>11/2/2006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ndscape Full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 to add full page picture</a:t>
            </a:r>
            <a:endParaRPr lang="en-US" i="0" baseline="0" dirty="0" smtClean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>
              <a:buFontTx/>
              <a:buNone/>
              <a:defRPr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>
              <a:buFontTx/>
              <a:buNone/>
              <a:defRPr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latinLnBrk="0">
              <a:spcBef>
                <a:spcPct val="20000"/>
              </a:spcBef>
              <a:buFontTx/>
              <a:buNone/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latinLnBrk="0">
              <a:spcBef>
                <a:spcPct val="20000"/>
              </a:spcBef>
              <a:buFontTx/>
              <a:buNone/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0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0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0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11/2/2006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/>
          </p:cNvSpPr>
          <p:nvPr>
            <p:ph type="body" sz="quarter" idx="11"/>
          </p:nvPr>
        </p:nvSpPr>
        <p:spPr>
          <a:xfrm>
            <a:off x="5105400" y="228600"/>
            <a:ext cx="3200400" cy="6324600"/>
          </a:xfrm>
        </p:spPr>
        <p:txBody>
          <a:bodyPr/>
          <a:lstStyle>
            <a:extLst/>
          </a:lstStyle>
          <a:p>
            <a:r>
              <a:rPr lang="en-US" dirty="0" smtClean="0"/>
              <a:t>Text</a:t>
            </a:r>
            <a:endParaRPr lang="en-US" dirty="0"/>
          </a:p>
          <a:p>
            <a:endParaRPr lang="en-US" dirty="0"/>
          </a:p>
        </p:txBody>
      </p:sp>
      <p:pic>
        <p:nvPicPr>
          <p:cNvPr id="8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2556" b="2556"/>
          <a:stretch>
            <a:fillRect/>
          </a:stretch>
        </p:blipFill>
        <p:spPr>
          <a:xfrm>
            <a:off x="304800" y="228600"/>
            <a:ext cx="4754563" cy="63246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emporaryPhotoAlbu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</Words>
  <Application>Microsoft Office PowerPoint</Application>
  <PresentationFormat>On-screen Show (4:3)</PresentationFormat>
  <Paragraphs>2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ContemporaryPhotoAlbum</vt:lpstr>
      <vt:lpstr>Slide 1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2006-11-02T21:05:30Z</dcterms:created>
  <dcterms:modified xsi:type="dcterms:W3CDTF">2006-11-02T22:07:41Z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1033</vt:i4>
  </property>
  <property fmtid="{D5CDD505-2E9C-101B-9397-08002B2CF9AE}" pid="3" name="_Version">
    <vt:lpwstr>12.0.4518</vt:lpwstr>
  </property>
</Properties>
</file>